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slideMasters/slideMaster26.xml" ContentType="application/vnd.openxmlformats-officedocument.presentationml.slideMaster+xml"/>
  <Override PartName="/ppt/slides/slide26.xml" ContentType="application/vnd.openxmlformats-officedocument.presentationml.slide+xml"/>
  <Override PartName="/ppt/slideMasters/slideMaster27.xml" ContentType="application/vnd.openxmlformats-officedocument.presentationml.slideMaster+xml"/>
  <Override PartName="/ppt/slides/slide27.xml" ContentType="application/vnd.openxmlformats-officedocument.presentationml.slide+xml"/>
  <Override PartName="/ppt/slideMasters/slideMaster28.xml" ContentType="application/vnd.openxmlformats-officedocument.presentationml.slideMaster+xml"/>
  <Override PartName="/ppt/slides/slide28.xml" ContentType="application/vnd.openxmlformats-officedocument.presentationml.slide+xml"/>
  <Override PartName="/ppt/slideMasters/slideMaster29.xml" ContentType="application/vnd.openxmlformats-officedocument.presentationml.slideMaster+xml"/>
  <Override PartName="/ppt/slides/slide29.xml" ContentType="application/vnd.openxmlformats-officedocument.presentationml.slide+xml"/>
  <Override PartName="/ppt/slideMasters/slideMaster30.xml" ContentType="application/vnd.openxmlformats-officedocument.presentationml.slideMaster+xml"/>
  <Override PartName="/ppt/slides/slide30.xml" ContentType="application/vnd.openxmlformats-officedocument.presentationml.slide+xml"/>
  <Override PartName="/ppt/slideMasters/slideMaster31.xml" ContentType="application/vnd.openxmlformats-officedocument.presentationml.slideMaster+xml"/>
  <Override PartName="/ppt/slides/slide31.xml" ContentType="application/vnd.openxmlformats-officedocument.presentationml.slide+xml"/>
  <Override PartName="/ppt/slideMasters/slideMaster32.xml" ContentType="application/vnd.openxmlformats-officedocument.presentationml.slideMaster+xml"/>
  <Override PartName="/ppt/slides/slide32.xml" ContentType="application/vnd.openxmlformats-officedocument.presentationml.slide+xml"/>
  <Override PartName="/ppt/slideMasters/slideMaster33.xml" ContentType="application/vnd.openxmlformats-officedocument.presentationml.slideMaster+xml"/>
  <Override PartName="/ppt/slides/slide33.xml" ContentType="application/vnd.openxmlformats-officedocument.presentationml.slide+xml"/>
  <Override PartName="/ppt/slideMasters/slideMaster34.xml" ContentType="application/vnd.openxmlformats-officedocument.presentationml.slideMaster+xml"/>
  <Override PartName="/ppt/slides/slide34.xml" ContentType="application/vnd.openxmlformats-officedocument.presentationml.slide+xml"/>
  <Override PartName="/ppt/slideMasters/slideMaster35.xml" ContentType="application/vnd.openxmlformats-officedocument.presentationml.slideMaster+xml"/>
  <Override PartName="/ppt/slides/slide35.xml" ContentType="application/vnd.openxmlformats-officedocument.presentationml.slide+xml"/>
  <Override PartName="/ppt/slideMasters/slideMaster36.xml" ContentType="application/vnd.openxmlformats-officedocument.presentationml.slideMaster+xml"/>
  <Override PartName="/ppt/slides/slide36.xml" ContentType="application/vnd.openxmlformats-officedocument.presentationml.slide+xml"/>
  <Override PartName="/ppt/slideMasters/slideMaster37.xml" ContentType="application/vnd.openxmlformats-officedocument.presentationml.slideMaster+xml"/>
  <Override PartName="/ppt/slides/slide37.xml" ContentType="application/vnd.openxmlformats-officedocument.presentationml.slide+xml"/>
  <Override PartName="/ppt/slideMasters/slideMaster38.xml" ContentType="application/vnd.openxmlformats-officedocument.presentationml.slideMaster+xml"/>
  <Override PartName="/ppt/slides/slide38.xml" ContentType="application/vnd.openxmlformats-officedocument.presentationml.slide+xml"/>
  <Override PartName="/ppt/slideMasters/slideMaster39.xml" ContentType="application/vnd.openxmlformats-officedocument.presentationml.slideMaster+xml"/>
  <Override PartName="/ppt/slides/slide39.xml" ContentType="application/vnd.openxmlformats-officedocument.presentationml.slide+xml"/>
  <Override PartName="/ppt/slideMasters/slideMaster40.xml" ContentType="application/vnd.openxmlformats-officedocument.presentationml.slideMaster+xml"/>
  <Override PartName="/ppt/slides/slide40.xml" ContentType="application/vnd.openxmlformats-officedocument.presentationml.slide+xml"/>
  <Override PartName="/ppt/slideMasters/slideMaster41.xml" ContentType="application/vnd.openxmlformats-officedocument.presentationml.slideMaster+xml"/>
  <Override PartName="/ppt/slides/slide41.xml" ContentType="application/vnd.openxmlformats-officedocument.presentationml.slide+xml"/>
  <Override PartName="/ppt/slideMasters/slideMaster42.xml" ContentType="application/vnd.openxmlformats-officedocument.presentationml.slideMaster+xml"/>
  <Override PartName="/ppt/slides/slide42.xml" ContentType="application/vnd.openxmlformats-officedocument.presentationml.slide+xml"/>
  <Override PartName="/ppt/slideMasters/slideMaster43.xml" ContentType="application/vnd.openxmlformats-officedocument.presentationml.slideMaster+xml"/>
  <Override PartName="/ppt/slides/slide43.xml" ContentType="application/vnd.openxmlformats-officedocument.presentationml.slide+xml"/>
  <Override PartName="/ppt/slideMasters/slideMaster44.xml" ContentType="application/vnd.openxmlformats-officedocument.presentationml.slideMaster+xml"/>
  <Override PartName="/ppt/slides/slide44.xml" ContentType="application/vnd.openxmlformats-officedocument.presentationml.slide+xml"/>
  <Override PartName="/ppt/slideMasters/slideMaster45.xml" ContentType="application/vnd.openxmlformats-officedocument.presentationml.slideMaster+xml"/>
  <Override PartName="/ppt/slides/slide4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Lst>
  <p:notesMasterIdLst>
    <p:notesMasterId r:id="rId47"/>
  </p:notesMaster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notesMaster" Target="notesMasters/notesMaster1.xml"/><Relationship Id="rId48" Type="http://schemas.openxmlformats.org/officeDocument/2006/relationships/presProps" Target="presProps.xml"/><Relationship Id="rId49" Type="http://schemas.openxmlformats.org/officeDocument/2006/relationships/viewProps" Target="viewProps.xml"/><Relationship Id="rId50" Type="http://schemas.openxmlformats.org/officeDocument/2006/relationships/theme" Target="theme/theme1.xml"/><Relationship Id="rId51"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xml"/>
		</Relationships>
</file>

<file path=ppt/notesSlides/_rels/notesSlide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xml"/>
		</Relationships>
</file>

<file path=ppt/notesSlides/_rels/notesSlide2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8.xml"/>
		</Relationships>
</file>

<file path=ppt/notesSlides/_rels/notesSlide2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9.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3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0.xml"/>
		</Relationships>
</file>

<file path=ppt/notesSlides/_rels/notesSlide3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1.xml"/>
		</Relationships>
</file>

<file path=ppt/notesSlides/_rels/notesSlide3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2.xml"/>
		</Relationships>
</file>

<file path=ppt/notesSlides/_rels/notesSlide3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3.xml"/>
		</Relationships>
</file>

<file path=ppt/notesSlides/_rels/notesSlide3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4.xml"/>
		</Relationships>
</file>

<file path=ppt/notesSlides/_rels/notesSlide3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5.xml"/>
		</Relationships>
</file>

<file path=ppt/notesSlides/_rels/notesSlide3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6.xml"/>
		</Relationships>
</file>

<file path=ppt/notesSlides/_rels/notesSlide3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7.xml"/>
		</Relationships>
</file>

<file path=ppt/notesSlides/_rels/notesSlide3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8.xml"/>
		</Relationships>
</file>

<file path=ppt/notesSlides/_rels/notesSlide3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9.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4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0.xml"/>
		</Relationships>
</file>

<file path=ppt/notesSlides/_rels/notesSlide4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1.xml"/>
		</Relationships>
</file>

<file path=ppt/notesSlides/_rels/notesSlide4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2.xml"/>
		</Relationships>
</file>

<file path=ppt/notesSlides/_rels/notesSlide4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3.xml"/>
		</Relationships>
</file>

<file path=ppt/notesSlides/_rels/notesSlide4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4.xml"/>
		</Relationships>
</file>

<file path=ppt/notesSlides/_rels/notesSlide4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5.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OOP wording here. Make sure this is clear.</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Think SOLID principles.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Dependency Inversion principle.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Doing Drupal for about 15 years.
- Programming in general for about 20 now.
- That is a picture of a Lily58 mechanical keyboard.</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made a decision here about where the data will come from.
We are assuming that all the paths are stored in our local database.
Which is an ok assumption to make, but this is how hard coded.</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now made several assumptions about our settings, the type of cache we will use, where the cache bin is stored.
This has created very brittle code that is prone to breakage.
Also, we still have another 3 properties to do just to get AliasPrefixList created! All of which will need objects creating, and some of those objects will have more objects, some of which might need extra stuff adding.
Then, there's more properties we need to load for AliasManager!
We are only half way through creating objects.
Worse, every time you want to transform a path you'll need to copy this entire block of code.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Parameters are set in services files, but can be overridden at runtime by Drupal.
Strings are used to pass static properties to factories to generate different types of object.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Scan the QR code for the talk repo. Which has links to all of the resources you need.</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call constructor property promotion. The $serialiser property is created in our class.
This follows SOLID principles again, in this case the dependency inversion principle.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Drupal services are an integral part of how Drupal is structured internally. Everything from connecting to a database to decoding JSON has a service you can use to do it.
This talk will introduce you to what services are and how to use them. We'll talk about why they are used and then go onto building our own services.
This talk will assume you have some understanding of PHP, but if you get lost then please ask me to talk you throught stuff afterwards.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See the list at the repo page https://github.com/hashbangcode/drupal-services-talk.</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simple version of date.formatter is what is normal in Drupal.
The interface form is used for autoloading.</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path alias manger service. The above code will convert
"somepath" into a Drupal path, something like "node/123".</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Slide-1-image-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Slide-10-image-1.pn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Slide-11-image-1.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Slide-12-image-1.pn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Slide-13-image-1.pn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Slide-14-image-1.png"/><Relationship Id="rId2" Type="http://schemas.openxmlformats.org/officeDocument/2006/relationships/slideLayout" Target="../slideLayouts/slideLayout1.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Slide-15-image-1.png"/><Relationship Id="rId2" Type="http://schemas.openxmlformats.org/officeDocument/2006/relationships/slideLayout" Target="../slideLayouts/slideLayout1.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Slide-16-image-1.png"/><Relationship Id="rId2" Type="http://schemas.openxmlformats.org/officeDocument/2006/relationships/slideLayout" Target="../slideLayouts/slideLayout1.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Slide-17-image-1.png"/><Relationship Id="rId2" Type="http://schemas.openxmlformats.org/officeDocument/2006/relationships/slideLayout" Target="../slideLayouts/slideLayout1.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Slide-18-image-1.png"/><Relationship Id="rId2" Type="http://schemas.openxmlformats.org/officeDocument/2006/relationships/slideLayout" Target="../slideLayouts/slideLayout1.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Slide-19-image-1.png"/><Relationship Id="rId2" Type="http://schemas.openxmlformats.org/officeDocument/2006/relationships/slideLayout" Target="../slideLayouts/slideLayout1.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Slide-2-image-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Slide-20-image-1.png"/><Relationship Id="rId2" Type="http://schemas.openxmlformats.org/officeDocument/2006/relationships/slideLayout" Target="../slideLayouts/slideLayout1.xml"/><Relationship Id="rId3"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Slide-21-image-1.png"/><Relationship Id="rId2" Type="http://schemas.openxmlformats.org/officeDocument/2006/relationships/slideLayout" Target="../slideLayouts/slideLayout1.xml"/><Relationship Id="rId3"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Slide-22-image-1.png"/><Relationship Id="rId2" Type="http://schemas.openxmlformats.org/officeDocument/2006/relationships/slideLayout" Target="../slideLayouts/slideLayout1.xml"/><Relationship Id="rId3"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image" Target="../media/Slide-23-image-1.png"/><Relationship Id="rId2" Type="http://schemas.openxmlformats.org/officeDocument/2006/relationships/slideLayout" Target="../slideLayouts/slideLayout1.xml"/><Relationship Id="rId3"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image" Target="../media/Slide-24-image-1.png"/><Relationship Id="rId2" Type="http://schemas.openxmlformats.org/officeDocument/2006/relationships/slideLayout" Target="../slideLayouts/slideLayout1.xml"/><Relationship Id="rId3"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image" Target="../media/Slide-25-image-1.png"/><Relationship Id="rId2" Type="http://schemas.openxmlformats.org/officeDocument/2006/relationships/slideLayout" Target="../slideLayouts/slideLayout1.xml"/><Relationship Id="rId3"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image" Target="../media/Slide-26-image-1.png"/><Relationship Id="rId2" Type="http://schemas.openxmlformats.org/officeDocument/2006/relationships/slideLayout" Target="../slideLayouts/slideLayout1.xml"/><Relationship Id="rId3"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image" Target="../media/Slide-27-image-1.png"/><Relationship Id="rId2" Type="http://schemas.openxmlformats.org/officeDocument/2006/relationships/slideLayout" Target="../slideLayouts/slideLayout1.xml"/><Relationship Id="rId3"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image" Target="../media/Slide-28-image-1.png"/><Relationship Id="rId2" Type="http://schemas.openxmlformats.org/officeDocument/2006/relationships/slideLayout" Target="../slideLayouts/slideLayout1.xml"/><Relationship Id="rId3"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image" Target="../media/Slide-29-image-1.png"/><Relationship Id="rId2" Type="http://schemas.openxmlformats.org/officeDocument/2006/relationships/slideLayout" Target="../slideLayouts/slideLayout1.xml"/><Relationship Id="rId3"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image" Target="../media/Slide-3-image-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image" Target="../media/Slide-30-image-1.png"/><Relationship Id="rId2" Type="http://schemas.openxmlformats.org/officeDocument/2006/relationships/slideLayout" Target="../slideLayouts/slideLayout1.xml"/><Relationship Id="rId3"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image" Target="../media/Slide-31-image-1.png"/><Relationship Id="rId2" Type="http://schemas.openxmlformats.org/officeDocument/2006/relationships/slideLayout" Target="../slideLayouts/slideLayout1.xml"/><Relationship Id="rId3"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image" Target="../media/Slide-32-image-1.png"/><Relationship Id="rId2" Type="http://schemas.openxmlformats.org/officeDocument/2006/relationships/slideLayout" Target="../slideLayouts/slideLayout1.xml"/><Relationship Id="rId3"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image" Target="../media/Slide-33-image-1.png"/><Relationship Id="rId2" Type="http://schemas.openxmlformats.org/officeDocument/2006/relationships/slideLayout" Target="../slideLayouts/slideLayout1.xml"/><Relationship Id="rId3"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image" Target="../media/Slide-34-image-1.png"/><Relationship Id="rId2" Type="http://schemas.openxmlformats.org/officeDocument/2006/relationships/slideLayout" Target="../slideLayouts/slideLayout1.xml"/><Relationship Id="rId3"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image" Target="../media/Slide-35-image-1.png"/><Relationship Id="rId2" Type="http://schemas.openxmlformats.org/officeDocument/2006/relationships/slideLayout" Target="../slideLayouts/slideLayout1.xml"/><Relationship Id="rId3"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image" Target="../media/Slide-36-image-1.png"/><Relationship Id="rId2" Type="http://schemas.openxmlformats.org/officeDocument/2006/relationships/slideLayout" Target="../slideLayouts/slideLayout1.xml"/><Relationship Id="rId3"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image" Target="../media/Slide-37-image-1.png"/><Relationship Id="rId2" Type="http://schemas.openxmlformats.org/officeDocument/2006/relationships/slideLayout" Target="../slideLayouts/slideLayout1.xml"/><Relationship Id="rId3"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image" Target="../media/Slide-38-image-1.png"/><Relationship Id="rId2" Type="http://schemas.openxmlformats.org/officeDocument/2006/relationships/slideLayout" Target="../slideLayouts/slideLayout1.xml"/><Relationship Id="rId3"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image" Target="../media/Slide-39-image-1.png"/><Relationship Id="rId2" Type="http://schemas.openxmlformats.org/officeDocument/2006/relationships/slideLayout" Target="../slideLayouts/slideLayout1.xml"/><Relationship Id="rId3"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image" Target="../media/Slide-4-image-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image" Target="../media/Slide-40-image-1.png"/><Relationship Id="rId2" Type="http://schemas.openxmlformats.org/officeDocument/2006/relationships/slideLayout" Target="../slideLayouts/slideLayout1.xml"/><Relationship Id="rId3"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image" Target="../media/Slide-41-image-1.png"/><Relationship Id="rId2" Type="http://schemas.openxmlformats.org/officeDocument/2006/relationships/slideLayout" Target="../slideLayouts/slideLayout1.xml"/><Relationship Id="rId3"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image" Target="../media/Slide-42-image-1.png"/><Relationship Id="rId2" Type="http://schemas.openxmlformats.org/officeDocument/2006/relationships/slideLayout" Target="../slideLayouts/slideLayout1.xml"/><Relationship Id="rId3"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image" Target="../media/Slide-43-image-1.png"/><Relationship Id="rId2" Type="http://schemas.openxmlformats.org/officeDocument/2006/relationships/slideLayout" Target="../slideLayouts/slideLayout1.xml"/><Relationship Id="rId3"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image" Target="../media/Slide-44-image-1.png"/><Relationship Id="rId2" Type="http://schemas.openxmlformats.org/officeDocument/2006/relationships/slideLayout" Target="../slideLayouts/slideLayout1.xml"/><Relationship Id="rId3"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image" Target="../media/Slide-45-image-1.png"/><Relationship Id="rId2" Type="http://schemas.openxmlformats.org/officeDocument/2006/relationships/slideLayout" Target="../slideLayouts/slideLayout1.xml"/><Relationship Id="rId3" Type="http://schemas.openxmlformats.org/officeDocument/2006/relationships/notesSlide" Target="../notesSlides/notesSlide45.xml"/></Relationships>
</file>

<file path=ppt/slides/_rels/slide5.xml.rels><?xml version="1.0" encoding="UTF-8" standalone="yes"?>
<Relationships xmlns="http://schemas.openxmlformats.org/package/2006/relationships"><Relationship Id="rId1" Type="http://schemas.openxmlformats.org/officeDocument/2006/relationships/image" Target="../media/Slide-5-image-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Slide-6-image-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Slide-7-image-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Slide-8-image-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Slide-9-image-1.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Slide 3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name="Slide 3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name="Slide 3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name="Slide 3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name="Slide 3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name="Slide 3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name="Slide 3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name="Slide 3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name="Slide 3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name="Slide 3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name="Slide 4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name="Slide 4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name="Slide 4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name="Slide 4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name="Slide 4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name="Slide 4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45</Slides>
  <Notes>45</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45</vt:i4>
      </vt:variant>
    </vt:vector>
  </HeadingPairs>
  <TitlesOfParts>
    <vt:vector size="48"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vector>
  </TitlesOfParts>
  <Company>Created by Marp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Created by Marp</dc:creator>
  <cp:lastModifiedBy>Created by Marp</cp:lastModifiedBy>
  <cp:revision>1</cp:revision>
  <dcterms:created xsi:type="dcterms:W3CDTF">2025-02-09T21:04:26Z</dcterms:created>
  <dcterms:modified xsi:type="dcterms:W3CDTF">2025-02-09T21:04:26Z</dcterms:modified>
</cp:coreProperties>
</file>